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F1640-F803-4CCA-8DDD-EC7BF35160B3}" type="datetimeFigureOut">
              <a:rPr lang="ko-KR" altLang="en-US" smtClean="0"/>
              <a:t>2019-10-09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E27E4-9231-4758-B916-DC44E1949E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3531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F1640-F803-4CCA-8DDD-EC7BF35160B3}" type="datetimeFigureOut">
              <a:rPr lang="ko-KR" altLang="en-US" smtClean="0"/>
              <a:t>2019-10-09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E27E4-9231-4758-B916-DC44E1949E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4513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F1640-F803-4CCA-8DDD-EC7BF35160B3}" type="datetimeFigureOut">
              <a:rPr lang="ko-KR" altLang="en-US" smtClean="0"/>
              <a:t>2019-10-09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E27E4-9231-4758-B916-DC44E1949E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6221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F1640-F803-4CCA-8DDD-EC7BF35160B3}" type="datetimeFigureOut">
              <a:rPr lang="ko-KR" altLang="en-US" smtClean="0"/>
              <a:t>2019-10-09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E27E4-9231-4758-B916-DC44E1949E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2291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F1640-F803-4CCA-8DDD-EC7BF35160B3}" type="datetimeFigureOut">
              <a:rPr lang="ko-KR" altLang="en-US" smtClean="0"/>
              <a:t>2019-10-09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E27E4-9231-4758-B916-DC44E1949E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800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F1640-F803-4CCA-8DDD-EC7BF35160B3}" type="datetimeFigureOut">
              <a:rPr lang="ko-KR" altLang="en-US" smtClean="0"/>
              <a:t>2019-10-09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E27E4-9231-4758-B916-DC44E1949E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1964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F1640-F803-4CCA-8DDD-EC7BF35160B3}" type="datetimeFigureOut">
              <a:rPr lang="ko-KR" altLang="en-US" smtClean="0"/>
              <a:t>2019-10-09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E27E4-9231-4758-B916-DC44E1949E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932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F1640-F803-4CCA-8DDD-EC7BF35160B3}" type="datetimeFigureOut">
              <a:rPr lang="ko-KR" altLang="en-US" smtClean="0"/>
              <a:t>2019-10-09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E27E4-9231-4758-B916-DC44E1949E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5578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F1640-F803-4CCA-8DDD-EC7BF35160B3}" type="datetimeFigureOut">
              <a:rPr lang="ko-KR" altLang="en-US" smtClean="0"/>
              <a:t>2019-10-09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E27E4-9231-4758-B916-DC44E1949E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863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F1640-F803-4CCA-8DDD-EC7BF35160B3}" type="datetimeFigureOut">
              <a:rPr lang="ko-KR" altLang="en-US" smtClean="0"/>
              <a:t>2019-10-09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E27E4-9231-4758-B916-DC44E1949E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4280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F1640-F803-4CCA-8DDD-EC7BF35160B3}" type="datetimeFigureOut">
              <a:rPr lang="ko-KR" altLang="en-US" smtClean="0"/>
              <a:t>2019-10-09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E27E4-9231-4758-B916-DC44E1949E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3021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F1640-F803-4CCA-8DDD-EC7BF35160B3}" type="datetimeFigureOut">
              <a:rPr lang="ko-KR" altLang="en-US" smtClean="0"/>
              <a:t>2019-10-09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E27E4-9231-4758-B916-DC44E1949E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4613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blog.naver.com/h7292uj/220831639703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0월9일 한글날, 세종대왕 업적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2735" y="349360"/>
            <a:ext cx="9404415" cy="615029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2496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792" y="502508"/>
            <a:ext cx="10067117" cy="5840627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2669058" y="3155092"/>
            <a:ext cx="972065" cy="518984"/>
          </a:xfrm>
          <a:prstGeom prst="rect">
            <a:avLst/>
          </a:prstGeom>
          <a:solidFill>
            <a:srgbClr val="FFFF0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1988824" y="3682312"/>
            <a:ext cx="31854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>
                <a:solidFill>
                  <a:schemeClr val="bg1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‘</a:t>
            </a:r>
            <a:r>
              <a:rPr lang="ko-KR" altLang="en-US" sz="900" dirty="0" smtClean="0">
                <a:solidFill>
                  <a:schemeClr val="bg1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급하게 똥이 마려워서 그러는데</a:t>
            </a:r>
            <a:r>
              <a:rPr lang="en-US" altLang="ko-KR" sz="900" dirty="0" smtClean="0">
                <a:solidFill>
                  <a:schemeClr val="bg1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’ </a:t>
            </a:r>
            <a:r>
              <a:rPr lang="ko-KR" altLang="en-US" sz="900" dirty="0" smtClean="0">
                <a:solidFill>
                  <a:schemeClr val="bg1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라고 표현함이 바르다</a:t>
            </a:r>
            <a:endParaRPr lang="ko-KR" altLang="en-US" sz="900" dirty="0">
              <a:solidFill>
                <a:schemeClr val="bg1"/>
              </a:solidFill>
              <a:latin typeface="HY견명조" panose="02030600000101010101" pitchFamily="18" charset="-127"/>
              <a:ea typeface="HY견명조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78142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9</Words>
  <Application>Microsoft Office PowerPoint</Application>
  <PresentationFormat>와이드스크린</PresentationFormat>
  <Paragraphs>1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HY견명조</vt:lpstr>
      <vt:lpstr>맑은 고딕</vt:lpstr>
      <vt:lpstr>Arial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server</dc:creator>
  <cp:lastModifiedBy>server</cp:lastModifiedBy>
  <cp:revision>6</cp:revision>
  <dcterms:created xsi:type="dcterms:W3CDTF">2019-10-09T02:57:17Z</dcterms:created>
  <dcterms:modified xsi:type="dcterms:W3CDTF">2019-10-09T08:44:53Z</dcterms:modified>
</cp:coreProperties>
</file>