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24" r:id="rId2"/>
    <p:sldId id="257" r:id="rId3"/>
    <p:sldId id="258" r:id="rId4"/>
    <p:sldId id="259" r:id="rId5"/>
    <p:sldId id="260" r:id="rId6"/>
    <p:sldId id="262" r:id="rId7"/>
    <p:sldId id="267" r:id="rId8"/>
    <p:sldId id="320" r:id="rId9"/>
    <p:sldId id="321" r:id="rId10"/>
    <p:sldId id="270" r:id="rId11"/>
    <p:sldId id="271" r:id="rId12"/>
    <p:sldId id="273" r:id="rId13"/>
    <p:sldId id="277" r:id="rId14"/>
    <p:sldId id="278" r:id="rId15"/>
    <p:sldId id="279" r:id="rId16"/>
    <p:sldId id="280" r:id="rId17"/>
    <p:sldId id="323" r:id="rId18"/>
    <p:sldId id="285" r:id="rId19"/>
    <p:sldId id="322" r:id="rId20"/>
    <p:sldId id="286" r:id="rId21"/>
    <p:sldId id="287" r:id="rId22"/>
    <p:sldId id="289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00" r:id="rId31"/>
    <p:sldId id="301" r:id="rId32"/>
    <p:sldId id="302" r:id="rId33"/>
    <p:sldId id="303" r:id="rId34"/>
    <p:sldId id="304" r:id="rId35"/>
    <p:sldId id="305" r:id="rId36"/>
    <p:sldId id="313" r:id="rId37"/>
    <p:sldId id="314" r:id="rId38"/>
    <p:sldId id="315" r:id="rId39"/>
    <p:sldId id="316" r:id="rId40"/>
    <p:sldId id="317" r:id="rId41"/>
    <p:sldId id="276" r:id="rId42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42F88-D8D8-4C7B-9D8E-99FF1F0A4B83}" type="datetimeFigureOut">
              <a:rPr lang="ko-KR" altLang="en-US" smtClean="0"/>
              <a:t>2016-10-06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3985F-4D61-40EA-9D73-C8F75B1EA7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39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3985F-4D61-40EA-9D73-C8F75B1EA7F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50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CCB-48ED-4778-8121-F9D5486E1D7B}" type="datetimeFigureOut">
              <a:rPr lang="ko-KR" altLang="en-US" smtClean="0"/>
              <a:t>2016-10-06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45E1-541D-47B0-8F60-757533AB2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7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CCB-48ED-4778-8121-F9D5486E1D7B}" type="datetimeFigureOut">
              <a:rPr lang="ko-KR" altLang="en-US" smtClean="0"/>
              <a:t>2016-10-06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45E1-541D-47B0-8F60-757533AB2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97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CCB-48ED-4778-8121-F9D5486E1D7B}" type="datetimeFigureOut">
              <a:rPr lang="ko-KR" altLang="en-US" smtClean="0"/>
              <a:t>2016-10-06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45E1-541D-47B0-8F60-757533AB2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87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CCB-48ED-4778-8121-F9D5486E1D7B}" type="datetimeFigureOut">
              <a:rPr lang="ko-KR" altLang="en-US" smtClean="0"/>
              <a:t>2016-10-06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45E1-541D-47B0-8F60-757533AB2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7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CCB-48ED-4778-8121-F9D5486E1D7B}" type="datetimeFigureOut">
              <a:rPr lang="ko-KR" altLang="en-US" smtClean="0"/>
              <a:t>2016-10-06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45E1-541D-47B0-8F60-757533AB2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6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CCB-48ED-4778-8121-F9D5486E1D7B}" type="datetimeFigureOut">
              <a:rPr lang="ko-KR" altLang="en-US" smtClean="0"/>
              <a:t>2016-10-06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45E1-541D-47B0-8F60-757533AB2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07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CCB-48ED-4778-8121-F9D5486E1D7B}" type="datetimeFigureOut">
              <a:rPr lang="ko-KR" altLang="en-US" smtClean="0"/>
              <a:t>2016-10-06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45E1-541D-47B0-8F60-757533AB2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1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CCB-48ED-4778-8121-F9D5486E1D7B}" type="datetimeFigureOut">
              <a:rPr lang="ko-KR" altLang="en-US" smtClean="0"/>
              <a:t>2016-10-06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45E1-541D-47B0-8F60-757533AB2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8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CCB-48ED-4778-8121-F9D5486E1D7B}" type="datetimeFigureOut">
              <a:rPr lang="ko-KR" altLang="en-US" smtClean="0"/>
              <a:t>2016-10-06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45E1-541D-47B0-8F60-757533AB2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25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CCB-48ED-4778-8121-F9D5486E1D7B}" type="datetimeFigureOut">
              <a:rPr lang="ko-KR" altLang="en-US" smtClean="0"/>
              <a:t>2016-10-06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45E1-541D-47B0-8F60-757533AB2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43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CCCCB-48ED-4778-8121-F9D5486E1D7B}" type="datetimeFigureOut">
              <a:rPr lang="ko-KR" altLang="en-US" smtClean="0"/>
              <a:t>2016-10-06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45E1-541D-47B0-8F60-757533AB2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23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CCCCB-48ED-4778-8121-F9D5486E1D7B}" type="datetimeFigureOut">
              <a:rPr lang="ko-KR" altLang="en-US" smtClean="0"/>
              <a:t>2016-10-06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345E1-541D-47B0-8F60-757533AB20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1515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Édouard Cortès paintings에 대한 이미지 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2514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067944" y="1628800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4800" b="1" dirty="0" err="1"/>
              <a:t>Édouard</a:t>
            </a:r>
            <a:r>
              <a:rPr lang="en-US" altLang="ko-KR" sz="4800" b="1" dirty="0"/>
              <a:t> Leon </a:t>
            </a:r>
            <a:r>
              <a:rPr lang="en-US" altLang="ko-KR" sz="4800" b="1" dirty="0" err="1"/>
              <a:t>Cortès</a:t>
            </a:r>
            <a:r>
              <a:rPr lang="en-US" altLang="ko-KR" sz="4800" dirty="0"/>
              <a:t> </a:t>
            </a:r>
            <a:br>
              <a:rPr lang="en-US" altLang="ko-KR" sz="4800" dirty="0"/>
            </a:br>
            <a:r>
              <a:rPr lang="en-US" altLang="ko-KR" sz="2400" b="1" dirty="0"/>
              <a:t>(1882–1969)</a:t>
            </a:r>
            <a:r>
              <a:rPr lang="en-US" altLang="ko-KR" sz="1600" b="1" dirty="0"/>
              <a:t/>
            </a:r>
            <a:br>
              <a:rPr lang="en-US" altLang="ko-KR" sz="1600" b="1" dirty="0"/>
            </a:br>
            <a:endParaRPr lang="en-US" altLang="ko-KR" sz="1600" b="1" dirty="0" smtClean="0"/>
          </a:p>
          <a:p>
            <a:pPr algn="ctr"/>
            <a:endParaRPr lang="en-US" altLang="ko-KR" sz="1600" b="1" dirty="0"/>
          </a:p>
          <a:p>
            <a:pPr algn="ctr"/>
            <a:r>
              <a:rPr lang="en-US" altLang="ko-KR" sz="2800" b="1" dirty="0" smtClean="0"/>
              <a:t>French </a:t>
            </a:r>
            <a:r>
              <a:rPr lang="en-US" altLang="ko-KR" sz="2800" b="1" dirty="0"/>
              <a:t>post-impressionist artist</a:t>
            </a:r>
            <a:endParaRPr lang="ko-KR" altLang="en-US" sz="2800" b="1" dirty="0"/>
          </a:p>
        </p:txBody>
      </p:sp>
      <p:pic>
        <p:nvPicPr>
          <p:cNvPr id="3" name="142AC7114B65570157B08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2616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6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split orient="vert"/>
      </p:transition>
    </mc:Choice>
    <mc:Fallback xmlns="">
      <p:transition spd="slow" advTm="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77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2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25"/>
            <a:ext cx="9144000" cy="6507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9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13"/>
            <a:ext cx="9144000" cy="6556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6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0"/>
            <a:ext cx="9013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1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0"/>
            <a:ext cx="8104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5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8" y="0"/>
            <a:ext cx="8720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3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6678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01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388"/>
            <a:ext cx="9144000" cy="649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9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63"/>
            <a:ext cx="9144000" cy="6592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19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38"/>
            <a:ext cx="9144000" cy="656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9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0"/>
            <a:ext cx="8137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1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88"/>
            <a:ext cx="9144000" cy="6524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6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53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84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38"/>
            <a:ext cx="9144000" cy="6435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5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3"/>
            <a:ext cx="9144000" cy="651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3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75"/>
            <a:ext cx="9144000" cy="6596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89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9144000" cy="664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0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63"/>
            <a:ext cx="9144000" cy="6643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90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9144000" cy="657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1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6145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1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13"/>
            <a:ext cx="9144000" cy="648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97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88"/>
            <a:ext cx="9144000" cy="6524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5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13"/>
            <a:ext cx="9144000" cy="6580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2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9144000" cy="6573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5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463"/>
            <a:ext cx="9144000" cy="6313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1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3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"/>
            <a:ext cx="9144000" cy="676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5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53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31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38"/>
            <a:ext cx="9144000" cy="653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8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0"/>
            <a:ext cx="7813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92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75"/>
            <a:ext cx="9144000" cy="649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34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88"/>
            <a:ext cx="9144000" cy="6550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4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38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17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"/>
            <a:ext cx="9144000" cy="6615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7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938"/>
            <a:ext cx="9144000" cy="50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43527" y="6237312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25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7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3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1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0"/>
            <a:ext cx="8561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50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3"/>
            <a:ext cx="9144000" cy="661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8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3" y="0"/>
            <a:ext cx="8815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9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</Words>
  <Application>Microsoft Office PowerPoint</Application>
  <PresentationFormat>화면 슬라이드 쇼(4:3)</PresentationFormat>
  <Paragraphs>5</Paragraphs>
  <Slides>41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7</cp:revision>
  <dcterms:created xsi:type="dcterms:W3CDTF">2016-10-06T08:24:32Z</dcterms:created>
  <dcterms:modified xsi:type="dcterms:W3CDTF">2016-10-06T09:33:46Z</dcterms:modified>
</cp:coreProperties>
</file>