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8418513" cy="114903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E6FC10"/>
    <a:srgbClr val="0066FF"/>
    <a:srgbClr val="22FB11"/>
    <a:srgbClr val="4311FB"/>
    <a:srgbClr val="0D029E"/>
    <a:srgbClr val="B5BABF"/>
    <a:srgbClr val="B2B2B2"/>
    <a:srgbClr val="F79747"/>
    <a:srgbClr val="FFD5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C691-3D6C-4ECF-B43F-49FE0B316597}" type="datetimeFigureOut">
              <a:rPr lang="ko-KR" altLang="en-US" smtClean="0"/>
              <a:pPr/>
              <a:t>2013-10-23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BC70-E634-46B9-948B-70CF89CE45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642910" y="857232"/>
            <a:ext cx="8143932" cy="5429288"/>
            <a:chOff x="642910" y="928670"/>
            <a:chExt cx="8143932" cy="5429288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3" name="모서리가 둥근 직사각형 2"/>
            <p:cNvSpPr/>
            <p:nvPr/>
          </p:nvSpPr>
          <p:spPr>
            <a:xfrm>
              <a:off x="642910" y="928670"/>
              <a:ext cx="8143932" cy="54292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71538" y="2269261"/>
              <a:ext cx="7286676" cy="1731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HY견고딕" pitchFamily="18" charset="-127"/>
                  <a:ea typeface="HY견고딕" pitchFamily="18" charset="-127"/>
                </a:rPr>
                <a:t>이곳 화장실은 </a:t>
              </a:r>
              <a:endParaRPr lang="en-US" altLang="ko-KR" sz="4800" dirty="0" smtClean="0"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1050" dirty="0" smtClean="0">
                <a:latin typeface="HY견고딕" pitchFamily="18" charset="-127"/>
                <a:ea typeface="HY견고딕" pitchFamily="18" charset="-127"/>
              </a:endParaRPr>
            </a:p>
            <a:p>
              <a:r>
                <a:rPr lang="ko-KR" altLang="en-US" sz="4800" dirty="0" smtClean="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휴지통 없는 화장실</a:t>
              </a:r>
              <a:r>
                <a:rPr lang="ko-KR" altLang="en-US" sz="4400" dirty="0" smtClean="0">
                  <a:latin typeface="HY견고딕" pitchFamily="18" charset="-127"/>
                  <a:ea typeface="HY견고딕" pitchFamily="18" charset="-127"/>
                </a:rPr>
                <a:t>입니</a:t>
              </a:r>
              <a:r>
                <a:rPr lang="ko-KR" altLang="en-US" sz="4800" dirty="0" smtClean="0">
                  <a:latin typeface="HY견고딕" pitchFamily="18" charset="-127"/>
                  <a:ea typeface="HY견고딕" pitchFamily="18" charset="-127"/>
                </a:rPr>
                <a:t>다</a:t>
              </a:r>
              <a:r>
                <a:rPr lang="en-US" altLang="ko-KR" sz="4800" dirty="0" smtClean="0">
                  <a:latin typeface="HY견고딕" pitchFamily="18" charset="-127"/>
                  <a:ea typeface="HY견고딕" pitchFamily="18" charset="-127"/>
                </a:rPr>
                <a:t>.</a:t>
              </a:r>
              <a:endParaRPr lang="ko-KR" altLang="en-US" sz="4800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71538" y="4066294"/>
              <a:ext cx="692948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 smtClean="0">
                  <a:solidFill>
                    <a:srgbClr val="002060"/>
                  </a:solidFill>
                  <a:latin typeface="+mn-ea"/>
                </a:rPr>
                <a:t>○ </a:t>
              </a:r>
              <a:r>
                <a:rPr lang="ko-KR" altLang="en-US" sz="2900" b="1" dirty="0" smtClean="0">
                  <a:solidFill>
                    <a:srgbClr val="002060"/>
                  </a:solidFill>
                  <a:latin typeface="+mn-ea"/>
                </a:rPr>
                <a:t>생리대는 생리대통에 꼭 넣어 주시고</a:t>
              </a:r>
              <a:endParaRPr lang="en-US" altLang="ko-KR" sz="2900" b="1" dirty="0" smtClean="0">
                <a:solidFill>
                  <a:srgbClr val="002060"/>
                </a:solidFill>
                <a:latin typeface="+mn-ea"/>
              </a:endParaRPr>
            </a:p>
            <a:p>
              <a:r>
                <a:rPr lang="ko-KR" altLang="en-US" sz="3000" b="1" dirty="0" smtClean="0">
                  <a:solidFill>
                    <a:srgbClr val="002060"/>
                  </a:solidFill>
                  <a:latin typeface="+mn-ea"/>
                </a:rPr>
                <a:t>○ 휴지는 변기에 넣어 주세요</a:t>
              </a:r>
              <a:endParaRPr lang="ko-KR" altLang="en-US" sz="3000" b="1" dirty="0">
                <a:solidFill>
                  <a:srgbClr val="002060"/>
                </a:solidFill>
                <a:latin typeface="+mn-ea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00562" y="5600658"/>
              <a:ext cx="37147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latin typeface="08서울남산체 EB" pitchFamily="18" charset="-127"/>
                  <a:ea typeface="08서울남산체 EB" pitchFamily="18" charset="-127"/>
                </a:rPr>
                <a:t>강남주차관리소 </a:t>
              </a:r>
              <a:r>
                <a:rPr lang="en-US" altLang="ko-KR" b="1" dirty="0" smtClean="0">
                  <a:latin typeface="08서울남산체 EB" pitchFamily="18" charset="-127"/>
                  <a:ea typeface="08서울남산체 EB" pitchFamily="18" charset="-127"/>
                </a:rPr>
                <a:t>/ </a:t>
              </a:r>
              <a:r>
                <a:rPr lang="ko-KR" altLang="en-US" b="1" dirty="0" err="1" smtClean="0">
                  <a:latin typeface="08서울남산체 EB" pitchFamily="18" charset="-127"/>
                  <a:ea typeface="08서울남산체 EB" pitchFamily="18" charset="-127"/>
                </a:rPr>
                <a:t>개화역환승센터</a:t>
              </a:r>
              <a:r>
                <a:rPr lang="en-US" altLang="ko-KR" b="1" dirty="0" smtClean="0">
                  <a:latin typeface="08서울남산체 EB" pitchFamily="18" charset="-127"/>
                  <a:ea typeface="08서울남산체 EB" pitchFamily="18" charset="-127"/>
                </a:rPr>
                <a:t> </a:t>
              </a:r>
              <a:endParaRPr lang="ko-KR" altLang="en-US" b="1" dirty="0"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428860" y="100010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0066FF"/>
                </a:solidFill>
                <a:latin typeface="휴먼둥근헤드라인" pitchFamily="18" charset="-127"/>
                <a:ea typeface="휴먼둥근헤드라인" pitchFamily="18" charset="-127"/>
              </a:rPr>
              <a:t>알려드립니다</a:t>
            </a:r>
            <a:endParaRPr lang="ko-KR" altLang="en-US" sz="5400" dirty="0">
              <a:solidFill>
                <a:srgbClr val="0066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357158" y="285728"/>
            <a:ext cx="8429684" cy="6143668"/>
            <a:chOff x="357158" y="1428736"/>
            <a:chExt cx="8429684" cy="5000660"/>
          </a:xfrm>
        </p:grpSpPr>
        <p:sp>
          <p:nvSpPr>
            <p:cNvPr id="4" name="직사각형 3"/>
            <p:cNvSpPr/>
            <p:nvPr/>
          </p:nvSpPr>
          <p:spPr>
            <a:xfrm>
              <a:off x="357158" y="1428736"/>
              <a:ext cx="8429684" cy="500066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66FF"/>
                </a:solidFill>
              </a:endParaRPr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785786" y="1545030"/>
              <a:ext cx="7715304" cy="457687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214414" y="2475386"/>
              <a:ext cx="6786610" cy="1363968"/>
            </a:xfrm>
            <a:prstGeom prst="roundRect">
              <a:avLst>
                <a:gd name="adj" fmla="val 44799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서울남산체 EB" pitchFamily="18" charset="-127"/>
                <a:ea typeface="서울남산체 EB" pitchFamily="18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43042" y="2649827"/>
              <a:ext cx="6072230" cy="9770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7200" b="1" dirty="0" smtClean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화장지</a:t>
              </a:r>
              <a:r>
                <a:rPr lang="ko-KR" altLang="en-US" sz="5400" b="1" dirty="0" smtClean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는</a:t>
              </a:r>
              <a:r>
                <a:rPr lang="ko-KR" altLang="en-US" sz="6000" b="1" dirty="0" smtClean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 </a:t>
              </a:r>
              <a:r>
                <a:rPr lang="ko-KR" altLang="en-US" sz="7200" b="1" dirty="0" smtClean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변기</a:t>
              </a:r>
              <a:r>
                <a:rPr lang="ko-KR" altLang="en-US" sz="5400" b="1" dirty="0" smtClean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에</a:t>
              </a:r>
              <a:r>
                <a:rPr lang="en-US" altLang="ko-KR" sz="5400" b="1" dirty="0">
                  <a:solidFill>
                    <a:srgbClr val="FF66FF"/>
                  </a:solidFill>
                  <a:latin typeface="서울남산체 EB" pitchFamily="18" charset="-127"/>
                  <a:ea typeface="서울남산체 EB" pitchFamily="18" charset="-127"/>
                </a:rPr>
                <a:t>~</a:t>
              </a:r>
              <a:endParaRPr lang="ko-KR" altLang="en-US" sz="5400" b="1" dirty="0">
                <a:solidFill>
                  <a:srgbClr val="FF66FF"/>
                </a:solidFill>
                <a:latin typeface="서울남산체 EB" pitchFamily="18" charset="-127"/>
                <a:ea typeface="서울남산체 EB" pitchFamily="18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00100" y="1772655"/>
              <a:ext cx="37147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solidFill>
                    <a:srgbClr val="0D029E"/>
                  </a:solidFill>
                  <a:latin typeface="HY견고딕" pitchFamily="18" charset="-127"/>
                  <a:ea typeface="HY견고딕" pitchFamily="18" charset="-127"/>
                </a:rPr>
                <a:t>휴지통 없는 화장실</a:t>
              </a:r>
              <a:endParaRPr lang="ko-KR" altLang="en-US" sz="3200" dirty="0">
                <a:solidFill>
                  <a:srgbClr val="0D029E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8662" y="4000504"/>
              <a:ext cx="7358114" cy="1183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3200" b="1" spc="300" dirty="0" smtClean="0">
                  <a:solidFill>
                    <a:srgbClr val="0D029E"/>
                  </a:solidFill>
                  <a:latin typeface="+mn-ea"/>
                </a:rPr>
                <a:t>생리대</a:t>
              </a:r>
              <a:r>
                <a:rPr lang="ko-KR" altLang="en-US" sz="3200" b="1" spc="300" dirty="0" smtClean="0">
                  <a:latin typeface="+mn-ea"/>
                </a:rPr>
                <a:t>는 </a:t>
              </a:r>
              <a:r>
                <a:rPr lang="ko-KR" altLang="en-US" sz="3200" b="1" spc="300" dirty="0" smtClean="0">
                  <a:solidFill>
                    <a:srgbClr val="FF0000"/>
                  </a:solidFill>
                  <a:latin typeface="+mn-ea"/>
                </a:rPr>
                <a:t>생리대통</a:t>
              </a:r>
              <a:r>
                <a:rPr lang="ko-KR" altLang="en-US" sz="3200" b="1" spc="300" dirty="0" smtClean="0">
                  <a:latin typeface="+mn-ea"/>
                </a:rPr>
                <a:t>에            </a:t>
              </a:r>
              <a:endParaRPr lang="en-US" altLang="ko-KR" sz="3200" b="1" spc="300" dirty="0" smtClean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700" b="1" spc="300" dirty="0" smtClean="0">
                  <a:solidFill>
                    <a:srgbClr val="0D029E"/>
                  </a:solidFill>
                  <a:latin typeface="+mn-ea"/>
                </a:rPr>
                <a:t>일반쓰레기</a:t>
              </a:r>
              <a:r>
                <a:rPr lang="ko-KR" altLang="en-US" sz="2700" b="1" spc="300" dirty="0" smtClean="0">
                  <a:latin typeface="+mn-ea"/>
                </a:rPr>
                <a:t>는 입구 </a:t>
              </a:r>
              <a:r>
                <a:rPr lang="ko-KR" altLang="en-US" sz="2700" b="1" spc="300" dirty="0" smtClean="0">
                  <a:solidFill>
                    <a:srgbClr val="FF0000"/>
                  </a:solidFill>
                  <a:latin typeface="+mn-ea"/>
                </a:rPr>
                <a:t>휴지통</a:t>
              </a:r>
              <a:r>
                <a:rPr lang="ko-KR" altLang="en-US" sz="2700" b="1" spc="300" dirty="0" smtClean="0">
                  <a:latin typeface="+mn-ea"/>
                </a:rPr>
                <a:t>에 넣어주세요</a:t>
              </a:r>
              <a:endParaRPr lang="en-US" altLang="ko-KR" sz="2700" b="1" spc="300" dirty="0" smtClean="0">
                <a:latin typeface="+mn-ea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357686" y="560065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08서울남산체 EB" pitchFamily="18" charset="-127"/>
                <a:ea typeface="08서울남산체 EB" pitchFamily="18" charset="-127"/>
              </a:rPr>
              <a:t>강남주차관리소 </a:t>
            </a:r>
            <a:r>
              <a:rPr lang="en-US" altLang="ko-KR" b="1" dirty="0" smtClean="0">
                <a:latin typeface="08서울남산체 EB" pitchFamily="18" charset="-127"/>
                <a:ea typeface="08서울남산체 EB" pitchFamily="18" charset="-127"/>
              </a:rPr>
              <a:t>/ </a:t>
            </a:r>
            <a:r>
              <a:rPr lang="ko-KR" altLang="en-US" b="1" dirty="0" err="1" smtClean="0">
                <a:latin typeface="08서울남산체 EB" pitchFamily="18" charset="-127"/>
                <a:ea typeface="08서울남산체 EB" pitchFamily="18" charset="-127"/>
              </a:rPr>
              <a:t>개화역환승센터</a:t>
            </a:r>
            <a:r>
              <a:rPr lang="en-US" altLang="ko-KR" b="1" dirty="0" smtClean="0">
                <a:latin typeface="08서울남산체 EB" pitchFamily="18" charset="-127"/>
                <a:ea typeface="08서울남산체 EB" pitchFamily="18" charset="-127"/>
              </a:rPr>
              <a:t> </a:t>
            </a:r>
            <a:endParaRPr lang="ko-KR" altLang="en-US" b="1" dirty="0">
              <a:latin typeface="08서울남산체 EB" pitchFamily="18" charset="-127"/>
              <a:ea typeface="08서울남산체 E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57158" y="285728"/>
            <a:ext cx="8429684" cy="6143668"/>
          </a:xfrm>
          <a:prstGeom prst="rect">
            <a:avLst/>
          </a:prstGeom>
          <a:solidFill>
            <a:srgbClr val="0070C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66FF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714348" y="500042"/>
            <a:ext cx="7715304" cy="56230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214414" y="1896144"/>
            <a:ext cx="6786610" cy="1675732"/>
          </a:xfrm>
          <a:prstGeom prst="roundRect">
            <a:avLst>
              <a:gd name="adj" fmla="val 44799"/>
            </a:avLst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643042" y="2157233"/>
            <a:ext cx="6072230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6900" b="1" dirty="0" smtClean="0">
                <a:solidFill>
                  <a:schemeClr val="bg2"/>
                </a:solidFill>
                <a:latin typeface="08서울남산체 EB" pitchFamily="18" charset="-127"/>
                <a:ea typeface="08서울남산체 EB" pitchFamily="18" charset="-127"/>
              </a:rPr>
              <a:t>화장지</a:t>
            </a:r>
            <a:r>
              <a:rPr lang="ko-KR" altLang="en-US" sz="5300" b="1" dirty="0" smtClean="0">
                <a:solidFill>
                  <a:schemeClr val="bg2"/>
                </a:solidFill>
                <a:latin typeface="08서울남산체 EB" pitchFamily="18" charset="-127"/>
                <a:ea typeface="08서울남산체 EB" pitchFamily="18" charset="-127"/>
              </a:rPr>
              <a:t>는 </a:t>
            </a:r>
            <a:r>
              <a:rPr lang="ko-KR" altLang="en-US" sz="6900" b="1" dirty="0" smtClean="0">
                <a:solidFill>
                  <a:schemeClr val="bg1"/>
                </a:solidFill>
                <a:latin typeface="08서울남산체 EB" pitchFamily="18" charset="-127"/>
                <a:ea typeface="08서울남산체 EB" pitchFamily="18" charset="-127"/>
              </a:rPr>
              <a:t>변기</a:t>
            </a:r>
            <a:r>
              <a:rPr lang="ko-KR" altLang="en-US" sz="5300" b="1" dirty="0" smtClean="0">
                <a:solidFill>
                  <a:schemeClr val="bg1"/>
                </a:solidFill>
                <a:latin typeface="08서울남산체 EB" pitchFamily="18" charset="-127"/>
                <a:ea typeface="08서울남산체 EB" pitchFamily="18" charset="-127"/>
              </a:rPr>
              <a:t>에</a:t>
            </a:r>
            <a:r>
              <a:rPr lang="en-US" altLang="ko-KR" sz="5400" b="1" dirty="0" smtClean="0">
                <a:solidFill>
                  <a:schemeClr val="bg1"/>
                </a:solidFill>
                <a:latin typeface="08서울남산체 EB" pitchFamily="18" charset="-127"/>
                <a:ea typeface="08서울남산체 EB" pitchFamily="18" charset="-127"/>
              </a:rPr>
              <a:t>~</a:t>
            </a:r>
            <a:endParaRPr lang="ko-KR" altLang="en-US" sz="5400" b="1" dirty="0">
              <a:solidFill>
                <a:schemeClr val="bg1"/>
              </a:solidFill>
              <a:latin typeface="08서울남산체 EB" pitchFamily="18" charset="-127"/>
              <a:ea typeface="08서울남산체 E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0100" y="708257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휴지통 없는 화장실</a:t>
            </a:r>
            <a:endParaRPr lang="ko-KR" altLang="en-US" sz="3200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2976" y="3857627"/>
            <a:ext cx="7143800" cy="63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700" b="1" spc="300" dirty="0" smtClean="0">
                <a:solidFill>
                  <a:srgbClr val="0D029E"/>
                </a:solidFill>
                <a:latin typeface="+mj-ea"/>
                <a:ea typeface="+mj-ea"/>
              </a:rPr>
              <a:t>일반쓰레기</a:t>
            </a:r>
            <a:r>
              <a:rPr lang="ko-KR" altLang="en-US" sz="2700" b="1" spc="300" dirty="0" smtClean="0">
                <a:latin typeface="+mj-ea"/>
                <a:ea typeface="+mj-ea"/>
              </a:rPr>
              <a:t>는 입구 </a:t>
            </a:r>
            <a:r>
              <a:rPr lang="ko-KR" altLang="en-US" sz="2700" b="1" spc="300" dirty="0" smtClean="0">
                <a:solidFill>
                  <a:srgbClr val="FF0000"/>
                </a:solidFill>
                <a:latin typeface="+mj-ea"/>
                <a:ea typeface="+mj-ea"/>
              </a:rPr>
              <a:t>휴지통</a:t>
            </a:r>
            <a:r>
              <a:rPr lang="ko-KR" altLang="en-US" sz="2700" b="1" spc="300" dirty="0" smtClean="0">
                <a:latin typeface="+mj-ea"/>
                <a:ea typeface="+mj-ea"/>
              </a:rPr>
              <a:t>에 넣어주세요</a:t>
            </a:r>
            <a:endParaRPr lang="en-US" altLang="ko-KR" sz="2700" b="1" spc="300" dirty="0" smtClean="0"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00562" y="560065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08서울남산체 EB" pitchFamily="18" charset="-127"/>
                <a:ea typeface="08서울남산체 EB" pitchFamily="18" charset="-127"/>
              </a:rPr>
              <a:t>강남주차관리소 </a:t>
            </a:r>
            <a:r>
              <a:rPr lang="en-US" altLang="ko-KR" b="1" dirty="0" smtClean="0">
                <a:latin typeface="08서울남산체 EB" pitchFamily="18" charset="-127"/>
                <a:ea typeface="08서울남산체 EB" pitchFamily="18" charset="-127"/>
              </a:rPr>
              <a:t>/ </a:t>
            </a:r>
            <a:r>
              <a:rPr lang="ko-KR" altLang="en-US" b="1" dirty="0" err="1" smtClean="0">
                <a:latin typeface="08서울남산체 EB" pitchFamily="18" charset="-127"/>
                <a:ea typeface="08서울남산체 EB" pitchFamily="18" charset="-127"/>
              </a:rPr>
              <a:t>개화역환승센터</a:t>
            </a:r>
            <a:r>
              <a:rPr lang="en-US" altLang="ko-KR" b="1" dirty="0" smtClean="0">
                <a:latin typeface="08서울남산체 EB" pitchFamily="18" charset="-127"/>
                <a:ea typeface="08서울남산체 EB" pitchFamily="18" charset="-127"/>
              </a:rPr>
              <a:t> </a:t>
            </a:r>
            <a:endParaRPr lang="ko-KR" altLang="en-US" b="1" dirty="0">
              <a:latin typeface="08서울남산체 EB" pitchFamily="18" charset="-127"/>
              <a:ea typeface="08서울남산체 E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57158" y="357165"/>
            <a:ext cx="6143668" cy="4410839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571604" y="714356"/>
            <a:ext cx="3780719" cy="1470280"/>
          </a:xfrm>
          <a:prstGeom prst="roundRect">
            <a:avLst>
              <a:gd name="adj" fmla="val 4479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571604" y="928670"/>
            <a:ext cx="400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spc="1000" dirty="0" smtClean="0">
                <a:solidFill>
                  <a:srgbClr val="FF66FF"/>
                </a:solidFill>
                <a:latin typeface="HY견고딕" pitchFamily="18" charset="-127"/>
                <a:ea typeface="HY견고딕" pitchFamily="18" charset="-127"/>
              </a:rPr>
              <a:t>생</a:t>
            </a:r>
            <a:r>
              <a:rPr lang="ko-KR" altLang="en-US" sz="6000" b="1" spc="1000" dirty="0" smtClean="0">
                <a:solidFill>
                  <a:srgbClr val="FF66FF"/>
                </a:solidFill>
                <a:latin typeface="HY견고딕" pitchFamily="18" charset="-127"/>
                <a:ea typeface="HY견고딕" pitchFamily="18" charset="-127"/>
              </a:rPr>
              <a:t>리대통</a:t>
            </a:r>
            <a:endParaRPr lang="ko-KR" altLang="en-US" sz="6000" b="1" spc="1000" dirty="0">
              <a:solidFill>
                <a:srgbClr val="FF66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214554"/>
            <a:ext cx="5357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사용하신 생리대는 이곳에 </a:t>
            </a:r>
            <a:endParaRPr lang="en-US" altLang="ko-KR" sz="3200" b="1" dirty="0" smtClean="0">
              <a:latin typeface="+mn-ea"/>
            </a:endParaRPr>
          </a:p>
          <a:p>
            <a:r>
              <a:rPr lang="ko-KR" altLang="en-US" sz="3200" b="1" dirty="0" smtClean="0">
                <a:latin typeface="+mn-ea"/>
              </a:rPr>
              <a:t>화장지는 변기에 버려주세요</a:t>
            </a:r>
            <a:endParaRPr lang="ko-KR" altLang="en-US" sz="32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8329" y="4223571"/>
            <a:ext cx="2611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08서울남산체 EB" pitchFamily="18" charset="-127"/>
                <a:ea typeface="08서울남산체 EB" pitchFamily="18" charset="-127"/>
              </a:rPr>
              <a:t>강남주차관리소 </a:t>
            </a:r>
            <a:r>
              <a:rPr lang="en-US" altLang="ko-KR" sz="1200" b="1" dirty="0" smtClean="0">
                <a:latin typeface="08서울남산체 EB" pitchFamily="18" charset="-127"/>
                <a:ea typeface="08서울남산체 EB" pitchFamily="18" charset="-127"/>
              </a:rPr>
              <a:t>/ </a:t>
            </a:r>
            <a:r>
              <a:rPr lang="ko-KR" altLang="en-US" sz="1200" b="1" dirty="0" err="1" smtClean="0">
                <a:latin typeface="08서울남산체 EB" pitchFamily="18" charset="-127"/>
                <a:ea typeface="08서울남산체 EB" pitchFamily="18" charset="-127"/>
              </a:rPr>
              <a:t>개화역환승센터</a:t>
            </a:r>
            <a:endParaRPr lang="ko-KR" altLang="en-US" sz="1200" b="1" dirty="0">
              <a:latin typeface="08서울남산체 EB" pitchFamily="18" charset="-127"/>
              <a:ea typeface="08서울남산체 EB" pitchFamily="18" charset="-127"/>
            </a:endParaRPr>
          </a:p>
        </p:txBody>
      </p:sp>
      <p:sp>
        <p:nvSpPr>
          <p:cNvPr id="7" name="아래쪽 화살표 6"/>
          <p:cNvSpPr/>
          <p:nvPr/>
        </p:nvSpPr>
        <p:spPr>
          <a:xfrm>
            <a:off x="2925354" y="3425428"/>
            <a:ext cx="1075142" cy="1075142"/>
          </a:xfrm>
          <a:prstGeom prst="downArrow">
            <a:avLst>
              <a:gd name="adj1" fmla="val 43972"/>
              <a:gd name="adj2" fmla="val 6306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2000232" y="928671"/>
            <a:ext cx="3571900" cy="1500198"/>
          </a:xfrm>
          <a:prstGeom prst="roundRect">
            <a:avLst>
              <a:gd name="adj" fmla="val 4479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214546" y="1285860"/>
            <a:ext cx="3143272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4800" b="1" spc="1000" dirty="0" smtClean="0">
                <a:latin typeface="HY견고딕" pitchFamily="18" charset="-127"/>
                <a:ea typeface="HY견고딕" pitchFamily="18" charset="-127"/>
              </a:rPr>
              <a:t>생리대통</a:t>
            </a:r>
            <a:endParaRPr lang="ko-KR" altLang="en-US" sz="4800" b="1" spc="1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000232" y="2928934"/>
            <a:ext cx="3571900" cy="1500198"/>
          </a:xfrm>
          <a:prstGeom prst="roundRect">
            <a:avLst>
              <a:gd name="adj" fmla="val 4479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214546" y="3286123"/>
            <a:ext cx="3143272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4800" b="1" spc="1000" dirty="0" smtClean="0">
                <a:latin typeface="HY견고딕" pitchFamily="18" charset="-127"/>
                <a:ea typeface="HY견고딕" pitchFamily="18" charset="-127"/>
              </a:rPr>
              <a:t>생리대통</a:t>
            </a:r>
            <a:endParaRPr lang="ko-KR" altLang="en-US" sz="4800" b="1" spc="10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61</Words>
  <Application>Microsoft Office PowerPoint</Application>
  <PresentationFormat>화면 슬라이드 쇼(4:3)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Owner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System</dc:creator>
  <cp:lastModifiedBy>USER</cp:lastModifiedBy>
  <cp:revision>65</cp:revision>
  <dcterms:created xsi:type="dcterms:W3CDTF">2013-09-03T05:07:27Z</dcterms:created>
  <dcterms:modified xsi:type="dcterms:W3CDTF">2013-10-23T02:04:09Z</dcterms:modified>
</cp:coreProperties>
</file>