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5217-3097-452E-B3CD-9202206F55D3}" type="datetimeFigureOut">
              <a:rPr lang="ko-KR" altLang="en-US" smtClean="0"/>
              <a:t>2011-05-21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F565-86D5-49DC-A2C7-CB43EF5FE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5217-3097-452E-B3CD-9202206F5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2011-05-21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F565-86D5-49DC-A2C7-CB43EF5FEC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578" y="2350621"/>
            <a:ext cx="702307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우리보좌앞에모였네</a:t>
            </a:r>
            <a:r>
              <a:rPr lang="ko-KR" altLang="en-US" sz="36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함께주를찬양하며</a:t>
            </a:r>
            <a:endParaRPr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22829"/>
            <a:ext cx="8258992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300" b="1" spc="-50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하나님의사랑그아들주셨네그의피로우린구원받았네</a:t>
            </a:r>
            <a:endParaRPr lang="ko-KR" altLang="en-US" sz="33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467" y="476672"/>
            <a:ext cx="62392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 보좌 앞에 모였네 </a:t>
            </a:r>
            <a:r>
              <a:rPr lang="en-US" altLang="ko-KR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비전</a:t>
            </a:r>
            <a:r>
              <a:rPr lang="en-US" altLang="ko-KR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ko-KR" alt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2916" y="558924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350621"/>
            <a:ext cx="76578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-50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십자가에서쏟으신그사랑</a:t>
            </a:r>
            <a:r>
              <a:rPr lang="ko-KR" altLang="en-US" sz="36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강같이온땅에흘러</a:t>
            </a:r>
            <a:endParaRPr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22829"/>
            <a:ext cx="8190063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400" b="1" spc="-50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각나라와족속백성방언에서구원받고주경배드리네</a:t>
            </a:r>
            <a:endParaRPr lang="ko-KR" altLang="en-US" sz="34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2916" y="558924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91" y="2340169"/>
            <a:ext cx="830227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구원하심이보좌에앉으신우리하나님과어린양께있도다</a:t>
            </a:r>
            <a:endParaRPr lang="ko-KR" altLang="en-US" sz="32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191" y="4221088"/>
            <a:ext cx="830227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구원하심이보좌에앉으신우리하나님과어린양께있도다</a:t>
            </a:r>
            <a:endParaRPr lang="ko-KR" altLang="en-US" sz="32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2916" y="558924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화면 슬라이드 쇼(4:3)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5" baseType="lpstr">
      <vt:lpstr>Office 테마</vt:lpstr>
      <vt:lpstr>1_Office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김경민</cp:lastModifiedBy>
  <cp:revision>1</cp:revision>
  <dcterms:created xsi:type="dcterms:W3CDTF">2011-05-21T13:59:06Z</dcterms:created>
  <dcterms:modified xsi:type="dcterms:W3CDTF">2011-05-21T14:04:59Z</dcterms:modified>
</cp:coreProperties>
</file>